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7" r:id="rId3"/>
    <p:sldId id="262" r:id="rId4"/>
    <p:sldId id="261" r:id="rId5"/>
    <p:sldId id="271" r:id="rId6"/>
    <p:sldId id="276" r:id="rId7"/>
    <p:sldId id="277" r:id="rId8"/>
    <p:sldId id="278" r:id="rId9"/>
    <p:sldId id="279" r:id="rId10"/>
    <p:sldId id="280" r:id="rId11"/>
    <p:sldId id="281" r:id="rId12"/>
    <p:sldId id="273" r:id="rId1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Ahmed" initials="AA" lastIdx="1" clrIdx="0">
    <p:extLst>
      <p:ext uri="{19B8F6BF-5375-455C-9EA6-DF929625EA0E}">
        <p15:presenceInfo xmlns:p15="http://schemas.microsoft.com/office/powerpoint/2012/main" userId="1f92249fd8773f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562" y="-3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b70f739e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7b70f739e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b70f739e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7b70f739e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152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17b70f739eb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7b70f739eb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b70f739e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7b70f739e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b70f739e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7b70f739e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b70f739e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7b70f739e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2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b70f739e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7b70f739e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14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b70f739e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7b70f739e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86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b70f739e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7b70f739e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203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b70f739e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7b70f739e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91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t="24648" b="24647"/>
          <a:stretch/>
        </p:blipFill>
        <p:spPr>
          <a:xfrm>
            <a:off x="5029200" y="-48919"/>
            <a:ext cx="41148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 t="4144" b="4143"/>
          <a:stretch/>
        </p:blipFill>
        <p:spPr>
          <a:xfrm>
            <a:off x="5029200" y="2669589"/>
            <a:ext cx="4114800" cy="251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514350" y="754580"/>
            <a:ext cx="3352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Hello &amp; welcome to presentation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9" name="Google Shape;149;p26"/>
          <p:cNvGrpSpPr/>
          <p:nvPr/>
        </p:nvGrpSpPr>
        <p:grpSpPr>
          <a:xfrm>
            <a:off x="514350" y="2848491"/>
            <a:ext cx="3352725" cy="915236"/>
            <a:chOff x="0" y="-38100"/>
            <a:chExt cx="8940600" cy="2440629"/>
          </a:xfrm>
        </p:grpSpPr>
        <p:sp>
          <p:nvSpPr>
            <p:cNvPr id="150" name="Google Shape;150;p26"/>
            <p:cNvSpPr txBox="1"/>
            <p:nvPr/>
          </p:nvSpPr>
          <p:spPr>
            <a:xfrm>
              <a:off x="0" y="-38100"/>
              <a:ext cx="6193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WELCOME MESSAGE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0" y="842829"/>
              <a:ext cx="8940600" cy="15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Presentations are communication tools that can be used as demonstrations, lectures, speeches, reports, and more. It is mostly presented before an audience. 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2" name="Google Shape;152;p26"/>
          <p:cNvGrpSpPr/>
          <p:nvPr/>
        </p:nvGrpSpPr>
        <p:grpSpPr>
          <a:xfrm>
            <a:off x="514350" y="4156166"/>
            <a:ext cx="1716556" cy="1651544"/>
            <a:chOff x="0" y="-57150"/>
            <a:chExt cx="904194" cy="869950"/>
          </a:xfrm>
        </p:grpSpPr>
        <p:sp>
          <p:nvSpPr>
            <p:cNvPr id="153" name="Google Shape;153;p26"/>
            <p:cNvSpPr/>
            <p:nvPr/>
          </p:nvSpPr>
          <p:spPr>
            <a:xfrm>
              <a:off x="0" y="0"/>
              <a:ext cx="904194" cy="157520"/>
            </a:xfrm>
            <a:custGeom>
              <a:avLst/>
              <a:gdLst/>
              <a:ahLst/>
              <a:cxnLst/>
              <a:rect l="l" t="t" r="r" b="b"/>
              <a:pathLst>
                <a:path w="904194" h="157520" extrusionOk="0">
                  <a:moveTo>
                    <a:pt x="0" y="0"/>
                  </a:moveTo>
                  <a:lnTo>
                    <a:pt x="904194" y="0"/>
                  </a:lnTo>
                  <a:lnTo>
                    <a:pt x="904194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4" name="Google Shape;154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6"/>
          <p:cNvSpPr txBox="1"/>
          <p:nvPr/>
        </p:nvSpPr>
        <p:spPr>
          <a:xfrm>
            <a:off x="514350" y="4323854"/>
            <a:ext cx="175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’</a:t>
            </a:r>
            <a:r>
              <a:rPr lang="en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GET STARTED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6" name="Google Shape;156;p26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157" name="Google Shape;157;p26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</p:sp>
        <p:sp>
          <p:nvSpPr>
            <p:cNvPr id="158" name="Google Shape;158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26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0"/>
          <p:cNvGrpSpPr/>
          <p:nvPr/>
        </p:nvGrpSpPr>
        <p:grpSpPr>
          <a:xfrm>
            <a:off x="8629650" y="-72330"/>
            <a:ext cx="1543052" cy="1615380"/>
            <a:chOff x="0" y="-38100"/>
            <a:chExt cx="812800" cy="850900"/>
          </a:xfrm>
        </p:grpSpPr>
        <p:sp>
          <p:nvSpPr>
            <p:cNvPr id="425" name="Google Shape;425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>
              <a:noFill/>
            </a:ln>
          </p:spPr>
        </p:sp>
        <p:sp>
          <p:nvSpPr>
            <p:cNvPr id="426" name="Google Shape;42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4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grpSp>
        <p:nvGrpSpPr>
          <p:cNvPr id="442" name="Google Shape;442;p40"/>
          <p:cNvGrpSpPr/>
          <p:nvPr/>
        </p:nvGrpSpPr>
        <p:grpSpPr>
          <a:xfrm>
            <a:off x="8837175" y="-889048"/>
            <a:ext cx="1542992" cy="6565611"/>
            <a:chOff x="0" y="-38100"/>
            <a:chExt cx="812700" cy="3059607"/>
          </a:xfrm>
        </p:grpSpPr>
        <p:sp>
          <p:nvSpPr>
            <p:cNvPr id="443" name="Google Shape;443;p4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444" name="Google Shape;444;p4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F087FD3-1D13-9933-E8E9-EB2C5560F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9" t="16548" r="7788" b="5858"/>
          <a:stretch/>
        </p:blipFill>
        <p:spPr>
          <a:xfrm>
            <a:off x="6729438" y="-93714"/>
            <a:ext cx="2157756" cy="2224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oogle Shape;223;p30">
            <a:extLst>
              <a:ext uri="{FF2B5EF4-FFF2-40B4-BE49-F238E27FC236}">
                <a16:creationId xmlns:a16="http://schemas.microsoft.com/office/drawing/2014/main" id="{901E1481-B4EE-FE74-FF75-128B769E078C}"/>
              </a:ext>
            </a:extLst>
          </p:cNvPr>
          <p:cNvGrpSpPr/>
          <p:nvPr/>
        </p:nvGrpSpPr>
        <p:grpSpPr>
          <a:xfrm>
            <a:off x="65313" y="1441320"/>
            <a:ext cx="1675368" cy="1519057"/>
            <a:chOff x="0" y="1671324"/>
            <a:chExt cx="7906200" cy="4050818"/>
          </a:xfrm>
        </p:grpSpPr>
        <p:sp>
          <p:nvSpPr>
            <p:cNvPr id="3" name="Google Shape;225;p30">
              <a:extLst>
                <a:ext uri="{FF2B5EF4-FFF2-40B4-BE49-F238E27FC236}">
                  <a16:creationId xmlns:a16="http://schemas.microsoft.com/office/drawing/2014/main" id="{CF56EDFD-FBC8-6541-7C2B-51CF016992C3}"/>
                </a:ext>
              </a:extLst>
            </p:cNvPr>
            <p:cNvSpPr txBox="1"/>
            <p:nvPr/>
          </p:nvSpPr>
          <p:spPr>
            <a:xfrm>
              <a:off x="0" y="167132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lang="en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ebsite Designs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" name="Google Shape;226;p30">
              <a:extLst>
                <a:ext uri="{FF2B5EF4-FFF2-40B4-BE49-F238E27FC236}">
                  <a16:creationId xmlns:a16="http://schemas.microsoft.com/office/drawing/2014/main" id="{10BAC0B5-5BB0-0919-F29F-F4408F023FEE}"/>
                </a:ext>
              </a:extLst>
            </p:cNvPr>
            <p:cNvSpPr txBox="1"/>
            <p:nvPr/>
          </p:nvSpPr>
          <p:spPr>
            <a:xfrm>
              <a:off x="0" y="5090174"/>
              <a:ext cx="7906200" cy="6319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CSS website code</a:t>
              </a:r>
              <a:endParaRPr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" name="Google Shape;227;p30">
              <a:extLst>
                <a:ext uri="{FF2B5EF4-FFF2-40B4-BE49-F238E27FC236}">
                  <a16:creationId xmlns:a16="http://schemas.microsoft.com/office/drawing/2014/main" id="{66C886AB-B76E-526D-DDBB-1EB44631382E}"/>
                </a:ext>
              </a:extLst>
            </p:cNvPr>
            <p:cNvSpPr txBox="1"/>
            <p:nvPr/>
          </p:nvSpPr>
          <p:spPr>
            <a:xfrm>
              <a:off x="0" y="3380748"/>
              <a:ext cx="7906200" cy="631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HTML website code</a:t>
              </a:r>
              <a:endParaRPr sz="9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" name="Google Shape;445;p40">
            <a:extLst>
              <a:ext uri="{FF2B5EF4-FFF2-40B4-BE49-F238E27FC236}">
                <a16:creationId xmlns:a16="http://schemas.microsoft.com/office/drawing/2014/main" id="{24082D72-6703-A950-5A89-711D6EB92887}"/>
              </a:ext>
            </a:extLst>
          </p:cNvPr>
          <p:cNvSpPr txBox="1"/>
          <p:nvPr/>
        </p:nvSpPr>
        <p:spPr>
          <a:xfrm rot="5400000">
            <a:off x="8715081" y="26703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sp>
        <p:nvSpPr>
          <p:cNvPr id="8" name="Google Shape;433;p40">
            <a:extLst>
              <a:ext uri="{FF2B5EF4-FFF2-40B4-BE49-F238E27FC236}">
                <a16:creationId xmlns:a16="http://schemas.microsoft.com/office/drawing/2014/main" id="{DE9A53DC-C19E-FB49-D5BA-6D2BBDCAB699}"/>
              </a:ext>
            </a:extLst>
          </p:cNvPr>
          <p:cNvSpPr txBox="1"/>
          <p:nvPr/>
        </p:nvSpPr>
        <p:spPr>
          <a:xfrm>
            <a:off x="849733" y="-72330"/>
            <a:ext cx="35379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pen Sans"/>
                <a:ea typeface="Open Sans"/>
                <a:cs typeface="Open Sans"/>
                <a:sym typeface="Open Sans"/>
              </a:rPr>
              <a:t>CSS website code</a:t>
            </a:r>
            <a:endParaRPr sz="700" dirty="0"/>
          </a:p>
        </p:txBody>
      </p:sp>
      <p:cxnSp>
        <p:nvCxnSpPr>
          <p:cNvPr id="7" name="Google Shape;441;p40">
            <a:extLst>
              <a:ext uri="{FF2B5EF4-FFF2-40B4-BE49-F238E27FC236}">
                <a16:creationId xmlns:a16="http://schemas.microsoft.com/office/drawing/2014/main" id="{9000632D-E8F2-72A2-07BE-C29B0C57439C}"/>
              </a:ext>
            </a:extLst>
          </p:cNvPr>
          <p:cNvCxnSpPr>
            <a:cxnSpLocks/>
          </p:cNvCxnSpPr>
          <p:nvPr/>
        </p:nvCxnSpPr>
        <p:spPr>
          <a:xfrm flipV="1">
            <a:off x="1393369" y="1342066"/>
            <a:ext cx="0" cy="16861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CD262D7-4671-499B-D2CD-80D3A9065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42" y="573099"/>
            <a:ext cx="1770127" cy="2896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C229E7-E512-2D0F-1384-6353DB536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840" y="1678308"/>
            <a:ext cx="1794319" cy="2896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473E7D-900A-2F49-38D3-0AEE3FBC5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06" y="2227203"/>
            <a:ext cx="1794319" cy="2896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183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 rotWithShape="1">
          <a:blip r:embed="rId3">
            <a:alphaModFix/>
          </a:blip>
          <a:srcRect t="11362" b="113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42"/>
          <p:cNvGrpSpPr/>
          <p:nvPr/>
        </p:nvGrpSpPr>
        <p:grpSpPr>
          <a:xfrm>
            <a:off x="-4762" y="1950600"/>
            <a:ext cx="4714065" cy="1251874"/>
            <a:chOff x="0" y="0"/>
            <a:chExt cx="12570839" cy="3338331"/>
          </a:xfrm>
        </p:grpSpPr>
        <p:sp>
          <p:nvSpPr>
            <p:cNvPr id="475" name="Google Shape;475;p42"/>
            <p:cNvSpPr/>
            <p:nvPr/>
          </p:nvSpPr>
          <p:spPr>
            <a:xfrm>
              <a:off x="0" y="0"/>
              <a:ext cx="12570839" cy="33383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 txBox="1"/>
            <p:nvPr/>
          </p:nvSpPr>
          <p:spPr>
            <a:xfrm>
              <a:off x="1924924" y="449988"/>
              <a:ext cx="8595740" cy="2438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It's so lovely to meet all of you!</a:t>
              </a:r>
              <a:endParaRPr sz="700"/>
            </a:p>
          </p:txBody>
        </p:sp>
      </p:grpSp>
      <p:cxnSp>
        <p:nvCxnSpPr>
          <p:cNvPr id="477" name="Google Shape;477;p42"/>
          <p:cNvCxnSpPr/>
          <p:nvPr/>
        </p:nvCxnSpPr>
        <p:spPr>
          <a:xfrm rot="5399999">
            <a:off x="-857978" y="18909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42"/>
          <p:cNvCxnSpPr/>
          <p:nvPr/>
        </p:nvCxnSpPr>
        <p:spPr>
          <a:xfrm rot="5399999">
            <a:off x="-857978" y="4949640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42"/>
          <p:cNvSpPr txBox="1"/>
          <p:nvPr/>
        </p:nvSpPr>
        <p:spPr>
          <a:xfrm>
            <a:off x="5091445" y="2481422"/>
            <a:ext cx="1619245" cy="1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 for listening.</a:t>
            </a:r>
            <a:endParaRPr sz="700"/>
          </a:p>
        </p:txBody>
      </p:sp>
      <p:grpSp>
        <p:nvGrpSpPr>
          <p:cNvPr id="480" name="Google Shape;480;p42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481" name="Google Shape;481;p42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</p:sp>
        <p:sp>
          <p:nvSpPr>
            <p:cNvPr id="482" name="Google Shape;482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1"/>
          <p:cNvCxnSpPr/>
          <p:nvPr/>
        </p:nvCxnSpPr>
        <p:spPr>
          <a:xfrm rot="5400000">
            <a:off x="6464103" y="4678881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31"/>
          <p:cNvSpPr txBox="1"/>
          <p:nvPr/>
        </p:nvSpPr>
        <p:spPr>
          <a:xfrm>
            <a:off x="2597351" y="1312201"/>
            <a:ext cx="286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Hello there!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2546524" y="2093129"/>
            <a:ext cx="308662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I’m Ahmed Atef, and I'll be sharing with you my beautiful ideas. </a:t>
            </a:r>
            <a:endParaRPr sz="160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6" name="Google Shape;246;p31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47" name="Google Shape;247;p31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</p:sp>
        <p:sp>
          <p:nvSpPr>
            <p:cNvPr id="248" name="Google Shape;248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31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0"/>
          <p:cNvGrpSpPr/>
          <p:nvPr/>
        </p:nvGrpSpPr>
        <p:grpSpPr>
          <a:xfrm>
            <a:off x="5482627" y="1420610"/>
            <a:ext cx="1675368" cy="2224724"/>
            <a:chOff x="0" y="-38100"/>
            <a:chExt cx="7906200" cy="5932597"/>
          </a:xfrm>
        </p:grpSpPr>
        <p:sp>
          <p:nvSpPr>
            <p:cNvPr id="224" name="Google Shape;224;p30"/>
            <p:cNvSpPr txBox="1"/>
            <p:nvPr/>
          </p:nvSpPr>
          <p:spPr>
            <a:xfrm>
              <a:off x="0" y="-38100"/>
              <a:ext cx="7906200" cy="603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30"/>
            <p:cNvSpPr txBox="1"/>
            <p:nvPr/>
          </p:nvSpPr>
          <p:spPr>
            <a:xfrm>
              <a:off x="0" y="1671324"/>
              <a:ext cx="7906200" cy="80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lang="en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ebsite Designs</a:t>
              </a:r>
              <a:endParaRPr sz="105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30"/>
            <p:cNvSpPr txBox="1"/>
            <p:nvPr/>
          </p:nvSpPr>
          <p:spPr>
            <a:xfrm>
              <a:off x="0" y="5090174"/>
              <a:ext cx="7906200" cy="80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Open Sans"/>
                  <a:ea typeface="Open Sans"/>
                  <a:cs typeface="Open Sans"/>
                  <a:sym typeface="Open Sans"/>
                </a:rPr>
                <a:t>CSS website code</a:t>
              </a:r>
              <a:endParaRPr sz="105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3380748"/>
              <a:ext cx="7906200" cy="80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Open Sans"/>
                  <a:ea typeface="Open Sans"/>
                  <a:cs typeface="Open Sans"/>
                  <a:sym typeface="Open Sans"/>
                </a:rPr>
                <a:t>HTML website code</a:t>
              </a:r>
              <a:endParaRPr sz="105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9" name="Google Shape;229;p30"/>
          <p:cNvSpPr txBox="1"/>
          <p:nvPr/>
        </p:nvSpPr>
        <p:spPr>
          <a:xfrm>
            <a:off x="1986006" y="1087877"/>
            <a:ext cx="212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t="4144" b="4143"/>
          <a:stretch/>
        </p:blipFill>
        <p:spPr>
          <a:xfrm>
            <a:off x="0" y="2627658"/>
            <a:ext cx="4114800" cy="2515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0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34" name="Google Shape;234;p3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</p:sp>
        <p:sp>
          <p:nvSpPr>
            <p:cNvPr id="235" name="Google Shape;235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0"/>
          <p:cNvGrpSpPr/>
          <p:nvPr/>
        </p:nvGrpSpPr>
        <p:grpSpPr>
          <a:xfrm>
            <a:off x="8629650" y="-72330"/>
            <a:ext cx="1543052" cy="1615380"/>
            <a:chOff x="0" y="-38100"/>
            <a:chExt cx="812800" cy="850900"/>
          </a:xfrm>
        </p:grpSpPr>
        <p:sp>
          <p:nvSpPr>
            <p:cNvPr id="425" name="Google Shape;425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>
              <a:noFill/>
            </a:ln>
          </p:spPr>
        </p:sp>
        <p:sp>
          <p:nvSpPr>
            <p:cNvPr id="426" name="Google Shape;42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40"/>
          <p:cNvSpPr txBox="1"/>
          <p:nvPr/>
        </p:nvSpPr>
        <p:spPr>
          <a:xfrm>
            <a:off x="849733" y="-72330"/>
            <a:ext cx="26874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pen Sans"/>
                <a:ea typeface="Open Sans"/>
                <a:cs typeface="Open Sans"/>
                <a:sym typeface="Open Sans"/>
              </a:rPr>
              <a:t>Portifolio</a:t>
            </a:r>
            <a:endParaRPr sz="700" dirty="0"/>
          </a:p>
        </p:txBody>
      </p:sp>
      <p:sp>
        <p:nvSpPr>
          <p:cNvPr id="445" name="Google Shape;445;p4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grpSp>
        <p:nvGrpSpPr>
          <p:cNvPr id="2" name="Google Shape;223;p30">
            <a:extLst>
              <a:ext uri="{FF2B5EF4-FFF2-40B4-BE49-F238E27FC236}">
                <a16:creationId xmlns:a16="http://schemas.microsoft.com/office/drawing/2014/main" id="{6BE5A98E-E1CD-46BE-3EF7-AECCFC050705}"/>
              </a:ext>
            </a:extLst>
          </p:cNvPr>
          <p:cNvGrpSpPr/>
          <p:nvPr/>
        </p:nvGrpSpPr>
        <p:grpSpPr>
          <a:xfrm>
            <a:off x="65313" y="1377517"/>
            <a:ext cx="1675368" cy="1519057"/>
            <a:chOff x="0" y="1671324"/>
            <a:chExt cx="7906200" cy="4050818"/>
          </a:xfrm>
        </p:grpSpPr>
        <p:sp>
          <p:nvSpPr>
            <p:cNvPr id="4" name="Google Shape;225;p30">
              <a:extLst>
                <a:ext uri="{FF2B5EF4-FFF2-40B4-BE49-F238E27FC236}">
                  <a16:creationId xmlns:a16="http://schemas.microsoft.com/office/drawing/2014/main" id="{613B7303-1C6F-EC0E-855C-AAB3F4988317}"/>
                </a:ext>
              </a:extLst>
            </p:cNvPr>
            <p:cNvSpPr txBox="1"/>
            <p:nvPr/>
          </p:nvSpPr>
          <p:spPr>
            <a:xfrm>
              <a:off x="0" y="1671324"/>
              <a:ext cx="7906200" cy="6319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0" u="none" strike="noStrike" cap="none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lang="en" sz="1100" i="0" u="none" strike="noStrike" cap="none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ebsite Designs</a:t>
              </a:r>
              <a:endParaRPr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" name="Google Shape;226;p30">
              <a:extLst>
                <a:ext uri="{FF2B5EF4-FFF2-40B4-BE49-F238E27FC236}">
                  <a16:creationId xmlns:a16="http://schemas.microsoft.com/office/drawing/2014/main" id="{85A8B9AA-6A26-F62B-6845-ECBFCC72AC01}"/>
                </a:ext>
              </a:extLst>
            </p:cNvPr>
            <p:cNvSpPr txBox="1"/>
            <p:nvPr/>
          </p:nvSpPr>
          <p:spPr>
            <a:xfrm>
              <a:off x="0" y="509017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Open Sans"/>
                  <a:ea typeface="Open Sans"/>
                  <a:cs typeface="Open Sans"/>
                  <a:sym typeface="Open Sans"/>
                </a:rPr>
                <a:t>CSS website code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Google Shape;227;p30">
              <a:extLst>
                <a:ext uri="{FF2B5EF4-FFF2-40B4-BE49-F238E27FC236}">
                  <a16:creationId xmlns:a16="http://schemas.microsoft.com/office/drawing/2014/main" id="{9418B204-47DE-7610-32E2-A0C2D6B43856}"/>
                </a:ext>
              </a:extLst>
            </p:cNvPr>
            <p:cNvSpPr txBox="1"/>
            <p:nvPr/>
          </p:nvSpPr>
          <p:spPr>
            <a:xfrm>
              <a:off x="0" y="3380748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Open Sans"/>
                  <a:ea typeface="Open Sans"/>
                  <a:cs typeface="Open Sans"/>
                  <a:sym typeface="Open Sans"/>
                </a:rPr>
                <a:t>HTML website code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D18F3E-65E6-21B7-F58D-EA7D10FC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97" y="3523"/>
            <a:ext cx="5036421" cy="2298836"/>
          </a:xfrm>
          <a:prstGeom prst="rect">
            <a:avLst/>
          </a:prstGeom>
        </p:spPr>
      </p:pic>
      <p:grpSp>
        <p:nvGrpSpPr>
          <p:cNvPr id="442" name="Google Shape;442;p40"/>
          <p:cNvGrpSpPr/>
          <p:nvPr/>
        </p:nvGrpSpPr>
        <p:grpSpPr>
          <a:xfrm>
            <a:off x="8837175" y="-889048"/>
            <a:ext cx="1542992" cy="6565611"/>
            <a:chOff x="0" y="-38100"/>
            <a:chExt cx="812700" cy="3059607"/>
          </a:xfrm>
        </p:grpSpPr>
        <p:sp>
          <p:nvSpPr>
            <p:cNvPr id="443" name="Google Shape;443;p4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444" name="Google Shape;444;p4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49CAE-8F9E-534C-E796-098BC367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902" y="2083665"/>
            <a:ext cx="2382944" cy="3038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087FD3-1D13-9933-E8E9-EB2C5560F6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39" t="16548" r="7788" b="5858"/>
          <a:stretch/>
        </p:blipFill>
        <p:spPr>
          <a:xfrm>
            <a:off x="3935138" y="2624134"/>
            <a:ext cx="2157756" cy="2224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Google Shape;445;p40">
            <a:extLst>
              <a:ext uri="{FF2B5EF4-FFF2-40B4-BE49-F238E27FC236}">
                <a16:creationId xmlns:a16="http://schemas.microsoft.com/office/drawing/2014/main" id="{75B13A29-4195-1E0C-A798-DAEE4D74BF20}"/>
              </a:ext>
            </a:extLst>
          </p:cNvPr>
          <p:cNvSpPr txBox="1"/>
          <p:nvPr/>
        </p:nvSpPr>
        <p:spPr>
          <a:xfrm rot="5400000">
            <a:off x="8715081" y="26703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3" name="Google Shape;441;p40">
            <a:extLst>
              <a:ext uri="{FF2B5EF4-FFF2-40B4-BE49-F238E27FC236}">
                <a16:creationId xmlns:a16="http://schemas.microsoft.com/office/drawing/2014/main" id="{A37A7836-B5A3-4C7D-71E5-631D06037413}"/>
              </a:ext>
            </a:extLst>
          </p:cNvPr>
          <p:cNvCxnSpPr>
            <a:cxnSpLocks/>
          </p:cNvCxnSpPr>
          <p:nvPr/>
        </p:nvCxnSpPr>
        <p:spPr>
          <a:xfrm flipV="1">
            <a:off x="1393369" y="1342066"/>
            <a:ext cx="0" cy="16861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0"/>
          <p:cNvGrpSpPr/>
          <p:nvPr/>
        </p:nvGrpSpPr>
        <p:grpSpPr>
          <a:xfrm>
            <a:off x="8629650" y="-72330"/>
            <a:ext cx="1543052" cy="1615380"/>
            <a:chOff x="0" y="-38100"/>
            <a:chExt cx="812800" cy="850900"/>
          </a:xfrm>
        </p:grpSpPr>
        <p:sp>
          <p:nvSpPr>
            <p:cNvPr id="425" name="Google Shape;425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>
              <a:noFill/>
            </a:ln>
          </p:spPr>
        </p:sp>
        <p:sp>
          <p:nvSpPr>
            <p:cNvPr id="426" name="Google Shape;42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40"/>
          <p:cNvSpPr txBox="1"/>
          <p:nvPr/>
        </p:nvSpPr>
        <p:spPr>
          <a:xfrm>
            <a:off x="849733" y="-72330"/>
            <a:ext cx="26874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pen Sans"/>
                <a:ea typeface="Open Sans"/>
                <a:cs typeface="Open Sans"/>
                <a:sym typeface="Open Sans"/>
              </a:rPr>
              <a:t>Portifolio</a:t>
            </a:r>
            <a:endParaRPr sz="700" dirty="0"/>
          </a:p>
        </p:txBody>
      </p:sp>
      <p:sp>
        <p:nvSpPr>
          <p:cNvPr id="445" name="Google Shape;445;p4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grpSp>
        <p:nvGrpSpPr>
          <p:cNvPr id="2" name="Google Shape;223;p30">
            <a:extLst>
              <a:ext uri="{FF2B5EF4-FFF2-40B4-BE49-F238E27FC236}">
                <a16:creationId xmlns:a16="http://schemas.microsoft.com/office/drawing/2014/main" id="{6BE5A98E-E1CD-46BE-3EF7-AECCFC050705}"/>
              </a:ext>
            </a:extLst>
          </p:cNvPr>
          <p:cNvGrpSpPr/>
          <p:nvPr/>
        </p:nvGrpSpPr>
        <p:grpSpPr>
          <a:xfrm>
            <a:off x="65313" y="1441320"/>
            <a:ext cx="1675368" cy="1519057"/>
            <a:chOff x="0" y="1671324"/>
            <a:chExt cx="7906200" cy="4050818"/>
          </a:xfrm>
        </p:grpSpPr>
        <p:sp>
          <p:nvSpPr>
            <p:cNvPr id="4" name="Google Shape;225;p30">
              <a:extLst>
                <a:ext uri="{FF2B5EF4-FFF2-40B4-BE49-F238E27FC236}">
                  <a16:creationId xmlns:a16="http://schemas.microsoft.com/office/drawing/2014/main" id="{613B7303-1C6F-EC0E-855C-AAB3F4988317}"/>
                </a:ext>
              </a:extLst>
            </p:cNvPr>
            <p:cNvSpPr txBox="1"/>
            <p:nvPr/>
          </p:nvSpPr>
          <p:spPr>
            <a:xfrm>
              <a:off x="0" y="167132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lang="en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ebsite Designs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" name="Google Shape;226;p30">
              <a:extLst>
                <a:ext uri="{FF2B5EF4-FFF2-40B4-BE49-F238E27FC236}">
                  <a16:creationId xmlns:a16="http://schemas.microsoft.com/office/drawing/2014/main" id="{85A8B9AA-6A26-F62B-6845-ECBFCC72AC01}"/>
                </a:ext>
              </a:extLst>
            </p:cNvPr>
            <p:cNvSpPr txBox="1"/>
            <p:nvPr/>
          </p:nvSpPr>
          <p:spPr>
            <a:xfrm>
              <a:off x="0" y="509017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Open Sans"/>
                  <a:ea typeface="Open Sans"/>
                  <a:cs typeface="Open Sans"/>
                  <a:sym typeface="Open Sans"/>
                </a:rPr>
                <a:t>CSS website code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Google Shape;227;p30">
              <a:extLst>
                <a:ext uri="{FF2B5EF4-FFF2-40B4-BE49-F238E27FC236}">
                  <a16:creationId xmlns:a16="http://schemas.microsoft.com/office/drawing/2014/main" id="{9418B204-47DE-7610-32E2-A0C2D6B43856}"/>
                </a:ext>
              </a:extLst>
            </p:cNvPr>
            <p:cNvSpPr txBox="1"/>
            <p:nvPr/>
          </p:nvSpPr>
          <p:spPr>
            <a:xfrm>
              <a:off x="0" y="3380748"/>
              <a:ext cx="7906200" cy="6319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HTML website code</a:t>
              </a:r>
              <a:endParaRPr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D18F3E-65E6-21B7-F58D-EA7D10FC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196" y="-29346"/>
            <a:ext cx="3936804" cy="1796924"/>
          </a:xfrm>
          <a:prstGeom prst="rect">
            <a:avLst/>
          </a:prstGeom>
        </p:spPr>
      </p:pic>
      <p:grpSp>
        <p:nvGrpSpPr>
          <p:cNvPr id="442" name="Google Shape;442;p40"/>
          <p:cNvGrpSpPr/>
          <p:nvPr/>
        </p:nvGrpSpPr>
        <p:grpSpPr>
          <a:xfrm>
            <a:off x="8837175" y="-889048"/>
            <a:ext cx="1542992" cy="6565611"/>
            <a:chOff x="0" y="-38100"/>
            <a:chExt cx="812700" cy="3059607"/>
          </a:xfrm>
        </p:grpSpPr>
        <p:sp>
          <p:nvSpPr>
            <p:cNvPr id="443" name="Google Shape;443;p4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444" name="Google Shape;444;p4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406E97-925A-6F2B-89F0-A437AD9AE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74" y="1612224"/>
            <a:ext cx="6097421" cy="3527398"/>
          </a:xfrm>
          <a:prstGeom prst="rect">
            <a:avLst/>
          </a:prstGeom>
        </p:spPr>
      </p:pic>
      <p:sp>
        <p:nvSpPr>
          <p:cNvPr id="13" name="Google Shape;445;p40">
            <a:extLst>
              <a:ext uri="{FF2B5EF4-FFF2-40B4-BE49-F238E27FC236}">
                <a16:creationId xmlns:a16="http://schemas.microsoft.com/office/drawing/2014/main" id="{3773A23E-8768-D022-BF54-2D546C2FFCD9}"/>
              </a:ext>
            </a:extLst>
          </p:cNvPr>
          <p:cNvSpPr txBox="1"/>
          <p:nvPr/>
        </p:nvSpPr>
        <p:spPr>
          <a:xfrm rot="5400000">
            <a:off x="8715081" y="26703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3" name="Google Shape;441;p40">
            <a:extLst>
              <a:ext uri="{FF2B5EF4-FFF2-40B4-BE49-F238E27FC236}">
                <a16:creationId xmlns:a16="http://schemas.microsoft.com/office/drawing/2014/main" id="{1B0AA939-92D8-FF07-0955-360100E7F024}"/>
              </a:ext>
            </a:extLst>
          </p:cNvPr>
          <p:cNvCxnSpPr>
            <a:cxnSpLocks/>
          </p:cNvCxnSpPr>
          <p:nvPr/>
        </p:nvCxnSpPr>
        <p:spPr>
          <a:xfrm flipV="1">
            <a:off x="1393369" y="1342066"/>
            <a:ext cx="0" cy="16861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8895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0"/>
          <p:cNvGrpSpPr/>
          <p:nvPr/>
        </p:nvGrpSpPr>
        <p:grpSpPr>
          <a:xfrm>
            <a:off x="8629650" y="-72330"/>
            <a:ext cx="1543052" cy="1615380"/>
            <a:chOff x="0" y="-38100"/>
            <a:chExt cx="812800" cy="850900"/>
          </a:xfrm>
        </p:grpSpPr>
        <p:sp>
          <p:nvSpPr>
            <p:cNvPr id="425" name="Google Shape;425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>
              <a:noFill/>
            </a:ln>
          </p:spPr>
        </p:sp>
        <p:sp>
          <p:nvSpPr>
            <p:cNvPr id="426" name="Google Shape;42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40"/>
          <p:cNvSpPr txBox="1"/>
          <p:nvPr/>
        </p:nvSpPr>
        <p:spPr>
          <a:xfrm>
            <a:off x="849733" y="-72330"/>
            <a:ext cx="26874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pen Sans"/>
                <a:ea typeface="Open Sans"/>
                <a:cs typeface="Open Sans"/>
                <a:sym typeface="Open Sans"/>
              </a:rPr>
              <a:t>Portifolio</a:t>
            </a:r>
            <a:endParaRPr sz="700" dirty="0"/>
          </a:p>
        </p:txBody>
      </p:sp>
      <p:sp>
        <p:nvSpPr>
          <p:cNvPr id="445" name="Google Shape;445;p4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grpSp>
        <p:nvGrpSpPr>
          <p:cNvPr id="442" name="Google Shape;442;p40"/>
          <p:cNvGrpSpPr/>
          <p:nvPr/>
        </p:nvGrpSpPr>
        <p:grpSpPr>
          <a:xfrm>
            <a:off x="8837175" y="-889048"/>
            <a:ext cx="1542992" cy="6565611"/>
            <a:chOff x="0" y="-38100"/>
            <a:chExt cx="812700" cy="3059607"/>
          </a:xfrm>
        </p:grpSpPr>
        <p:sp>
          <p:nvSpPr>
            <p:cNvPr id="443" name="Google Shape;443;p4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444" name="Google Shape;444;p4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F1E9816-46B6-B81B-A214-9B086947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017" y="1620397"/>
            <a:ext cx="6010939" cy="3519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049CAE-8F9E-534C-E796-098BC367C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2" t="6197" r="5074" b="6412"/>
          <a:stretch/>
        </p:blipFill>
        <p:spPr>
          <a:xfrm>
            <a:off x="7292339" y="0"/>
            <a:ext cx="1508667" cy="1919305"/>
          </a:xfrm>
          <a:prstGeom prst="rect">
            <a:avLst/>
          </a:prstGeom>
        </p:spPr>
      </p:pic>
      <p:grpSp>
        <p:nvGrpSpPr>
          <p:cNvPr id="8" name="Google Shape;223;p30">
            <a:extLst>
              <a:ext uri="{FF2B5EF4-FFF2-40B4-BE49-F238E27FC236}">
                <a16:creationId xmlns:a16="http://schemas.microsoft.com/office/drawing/2014/main" id="{4F134A52-0C92-4E52-EF10-CD97FCB316A5}"/>
              </a:ext>
            </a:extLst>
          </p:cNvPr>
          <p:cNvGrpSpPr/>
          <p:nvPr/>
        </p:nvGrpSpPr>
        <p:grpSpPr>
          <a:xfrm>
            <a:off x="65313" y="1441320"/>
            <a:ext cx="1675368" cy="1519057"/>
            <a:chOff x="0" y="1671324"/>
            <a:chExt cx="7906200" cy="4050818"/>
          </a:xfrm>
        </p:grpSpPr>
        <p:sp>
          <p:nvSpPr>
            <p:cNvPr id="10" name="Google Shape;225;p30">
              <a:extLst>
                <a:ext uri="{FF2B5EF4-FFF2-40B4-BE49-F238E27FC236}">
                  <a16:creationId xmlns:a16="http://schemas.microsoft.com/office/drawing/2014/main" id="{3DEF5817-0986-2558-B8AD-5F6A658F5448}"/>
                </a:ext>
              </a:extLst>
            </p:cNvPr>
            <p:cNvSpPr txBox="1"/>
            <p:nvPr/>
          </p:nvSpPr>
          <p:spPr>
            <a:xfrm>
              <a:off x="0" y="167132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lang="en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ebsite Designs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226;p30">
              <a:extLst>
                <a:ext uri="{FF2B5EF4-FFF2-40B4-BE49-F238E27FC236}">
                  <a16:creationId xmlns:a16="http://schemas.microsoft.com/office/drawing/2014/main" id="{A62AA681-42EC-BFE1-A4AA-725E054E6F12}"/>
                </a:ext>
              </a:extLst>
            </p:cNvPr>
            <p:cNvSpPr txBox="1"/>
            <p:nvPr/>
          </p:nvSpPr>
          <p:spPr>
            <a:xfrm>
              <a:off x="0" y="509017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Open Sans"/>
                  <a:ea typeface="Open Sans"/>
                  <a:cs typeface="Open Sans"/>
                  <a:sym typeface="Open Sans"/>
                </a:rPr>
                <a:t>CSS website code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227;p30">
              <a:extLst>
                <a:ext uri="{FF2B5EF4-FFF2-40B4-BE49-F238E27FC236}">
                  <a16:creationId xmlns:a16="http://schemas.microsoft.com/office/drawing/2014/main" id="{AF39E27D-686B-6244-4B0E-BF0C08EA87BD}"/>
                </a:ext>
              </a:extLst>
            </p:cNvPr>
            <p:cNvSpPr txBox="1"/>
            <p:nvPr/>
          </p:nvSpPr>
          <p:spPr>
            <a:xfrm>
              <a:off x="0" y="3380748"/>
              <a:ext cx="7906200" cy="6319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HTML website code</a:t>
              </a:r>
              <a:endParaRPr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" name="Google Shape;445;p40">
            <a:extLst>
              <a:ext uri="{FF2B5EF4-FFF2-40B4-BE49-F238E27FC236}">
                <a16:creationId xmlns:a16="http://schemas.microsoft.com/office/drawing/2014/main" id="{E8FA9C09-201C-A6B4-CB78-A145F175182E}"/>
              </a:ext>
            </a:extLst>
          </p:cNvPr>
          <p:cNvSpPr txBox="1"/>
          <p:nvPr/>
        </p:nvSpPr>
        <p:spPr>
          <a:xfrm rot="5400000">
            <a:off x="8715081" y="26703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2" name="Google Shape;441;p40">
            <a:extLst>
              <a:ext uri="{FF2B5EF4-FFF2-40B4-BE49-F238E27FC236}">
                <a16:creationId xmlns:a16="http://schemas.microsoft.com/office/drawing/2014/main" id="{04A9935F-DAD5-14E6-205B-A57B049DCE47}"/>
              </a:ext>
            </a:extLst>
          </p:cNvPr>
          <p:cNvCxnSpPr>
            <a:cxnSpLocks/>
          </p:cNvCxnSpPr>
          <p:nvPr/>
        </p:nvCxnSpPr>
        <p:spPr>
          <a:xfrm flipV="1">
            <a:off x="1393369" y="1342066"/>
            <a:ext cx="0" cy="16861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1903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0"/>
          <p:cNvGrpSpPr/>
          <p:nvPr/>
        </p:nvGrpSpPr>
        <p:grpSpPr>
          <a:xfrm>
            <a:off x="8629650" y="-72330"/>
            <a:ext cx="1543052" cy="1615380"/>
            <a:chOff x="0" y="-38100"/>
            <a:chExt cx="812800" cy="850900"/>
          </a:xfrm>
        </p:grpSpPr>
        <p:sp>
          <p:nvSpPr>
            <p:cNvPr id="425" name="Google Shape;425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>
              <a:noFill/>
            </a:ln>
          </p:spPr>
        </p:sp>
        <p:sp>
          <p:nvSpPr>
            <p:cNvPr id="426" name="Google Shape;42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40"/>
          <p:cNvSpPr txBox="1"/>
          <p:nvPr/>
        </p:nvSpPr>
        <p:spPr>
          <a:xfrm>
            <a:off x="849733" y="-72330"/>
            <a:ext cx="26874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pen Sans"/>
                <a:ea typeface="Open Sans"/>
                <a:cs typeface="Open Sans"/>
                <a:sym typeface="Open Sans"/>
              </a:rPr>
              <a:t>Portifolio</a:t>
            </a:r>
            <a:endParaRPr sz="700" dirty="0"/>
          </a:p>
        </p:txBody>
      </p:sp>
      <p:sp>
        <p:nvSpPr>
          <p:cNvPr id="445" name="Google Shape;445;p4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grpSp>
        <p:nvGrpSpPr>
          <p:cNvPr id="442" name="Google Shape;442;p40"/>
          <p:cNvGrpSpPr/>
          <p:nvPr/>
        </p:nvGrpSpPr>
        <p:grpSpPr>
          <a:xfrm>
            <a:off x="8837175" y="-889048"/>
            <a:ext cx="1542992" cy="6565611"/>
            <a:chOff x="0" y="-38100"/>
            <a:chExt cx="812700" cy="3059607"/>
          </a:xfrm>
        </p:grpSpPr>
        <p:sp>
          <p:nvSpPr>
            <p:cNvPr id="443" name="Google Shape;443;p4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444" name="Google Shape;444;p4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708F6FD-348B-6BB8-A760-0D483D91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4" y="1664164"/>
            <a:ext cx="5968992" cy="34834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087FD3-1D13-9933-E8E9-EB2C5560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9" t="16548" r="7788" b="5858"/>
          <a:stretch/>
        </p:blipFill>
        <p:spPr>
          <a:xfrm>
            <a:off x="6729438" y="-93714"/>
            <a:ext cx="2157756" cy="2224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oogle Shape;223;p30">
            <a:extLst>
              <a:ext uri="{FF2B5EF4-FFF2-40B4-BE49-F238E27FC236}">
                <a16:creationId xmlns:a16="http://schemas.microsoft.com/office/drawing/2014/main" id="{F39DB76B-BC3E-7213-9893-04B69931616D}"/>
              </a:ext>
            </a:extLst>
          </p:cNvPr>
          <p:cNvGrpSpPr/>
          <p:nvPr/>
        </p:nvGrpSpPr>
        <p:grpSpPr>
          <a:xfrm>
            <a:off x="65313" y="1441320"/>
            <a:ext cx="1675368" cy="1519057"/>
            <a:chOff x="0" y="1671324"/>
            <a:chExt cx="7906200" cy="4050818"/>
          </a:xfrm>
        </p:grpSpPr>
        <p:sp>
          <p:nvSpPr>
            <p:cNvPr id="13" name="Google Shape;225;p30">
              <a:extLst>
                <a:ext uri="{FF2B5EF4-FFF2-40B4-BE49-F238E27FC236}">
                  <a16:creationId xmlns:a16="http://schemas.microsoft.com/office/drawing/2014/main" id="{8ECD2CE2-06AF-1E78-0434-474ADEAE6BD1}"/>
                </a:ext>
              </a:extLst>
            </p:cNvPr>
            <p:cNvSpPr txBox="1"/>
            <p:nvPr/>
          </p:nvSpPr>
          <p:spPr>
            <a:xfrm>
              <a:off x="0" y="167132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lang="en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ebsite Designs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226;p30">
              <a:extLst>
                <a:ext uri="{FF2B5EF4-FFF2-40B4-BE49-F238E27FC236}">
                  <a16:creationId xmlns:a16="http://schemas.microsoft.com/office/drawing/2014/main" id="{9126C7D1-7DEB-7D78-D2B3-053A0F0BB5E5}"/>
                </a:ext>
              </a:extLst>
            </p:cNvPr>
            <p:cNvSpPr txBox="1"/>
            <p:nvPr/>
          </p:nvSpPr>
          <p:spPr>
            <a:xfrm>
              <a:off x="0" y="509017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Open Sans"/>
                  <a:ea typeface="Open Sans"/>
                  <a:cs typeface="Open Sans"/>
                  <a:sym typeface="Open Sans"/>
                </a:rPr>
                <a:t>CSS website code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227;p30">
              <a:extLst>
                <a:ext uri="{FF2B5EF4-FFF2-40B4-BE49-F238E27FC236}">
                  <a16:creationId xmlns:a16="http://schemas.microsoft.com/office/drawing/2014/main" id="{27DE251E-2D57-0AEE-991F-D8C65AB13DDA}"/>
                </a:ext>
              </a:extLst>
            </p:cNvPr>
            <p:cNvSpPr txBox="1"/>
            <p:nvPr/>
          </p:nvSpPr>
          <p:spPr>
            <a:xfrm>
              <a:off x="0" y="3380748"/>
              <a:ext cx="7906200" cy="6319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HTML website code</a:t>
              </a:r>
              <a:endParaRPr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" name="Google Shape;445;p40">
            <a:extLst>
              <a:ext uri="{FF2B5EF4-FFF2-40B4-BE49-F238E27FC236}">
                <a16:creationId xmlns:a16="http://schemas.microsoft.com/office/drawing/2014/main" id="{86600BF8-4169-79AD-F507-F69D30130C25}"/>
              </a:ext>
            </a:extLst>
          </p:cNvPr>
          <p:cNvSpPr txBox="1"/>
          <p:nvPr/>
        </p:nvSpPr>
        <p:spPr>
          <a:xfrm rot="5400000">
            <a:off x="8715082" y="26703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2" name="Google Shape;441;p40">
            <a:extLst>
              <a:ext uri="{FF2B5EF4-FFF2-40B4-BE49-F238E27FC236}">
                <a16:creationId xmlns:a16="http://schemas.microsoft.com/office/drawing/2014/main" id="{F7DA205C-21B7-2E67-23E2-B8739FE55426}"/>
              </a:ext>
            </a:extLst>
          </p:cNvPr>
          <p:cNvCxnSpPr>
            <a:cxnSpLocks/>
          </p:cNvCxnSpPr>
          <p:nvPr/>
        </p:nvCxnSpPr>
        <p:spPr>
          <a:xfrm flipV="1">
            <a:off x="1393369" y="1342066"/>
            <a:ext cx="0" cy="16861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4173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0"/>
          <p:cNvGrpSpPr/>
          <p:nvPr/>
        </p:nvGrpSpPr>
        <p:grpSpPr>
          <a:xfrm>
            <a:off x="8629650" y="-72330"/>
            <a:ext cx="1543052" cy="1615380"/>
            <a:chOff x="0" y="-38100"/>
            <a:chExt cx="812800" cy="850900"/>
          </a:xfrm>
        </p:grpSpPr>
        <p:sp>
          <p:nvSpPr>
            <p:cNvPr id="425" name="Google Shape;425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>
              <a:noFill/>
            </a:ln>
          </p:spPr>
        </p:sp>
        <p:sp>
          <p:nvSpPr>
            <p:cNvPr id="426" name="Google Shape;42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40"/>
          <p:cNvSpPr txBox="1"/>
          <p:nvPr/>
        </p:nvSpPr>
        <p:spPr>
          <a:xfrm>
            <a:off x="849733" y="-72330"/>
            <a:ext cx="35379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pen Sans"/>
                <a:ea typeface="Open Sans"/>
                <a:cs typeface="Open Sans"/>
                <a:sym typeface="Open Sans"/>
              </a:rPr>
              <a:t>CSS website code</a:t>
            </a:r>
            <a:endParaRPr sz="700" dirty="0"/>
          </a:p>
        </p:txBody>
      </p:sp>
      <p:cxnSp>
        <p:nvCxnSpPr>
          <p:cNvPr id="441" name="Google Shape;441;p40"/>
          <p:cNvCxnSpPr/>
          <p:nvPr/>
        </p:nvCxnSpPr>
        <p:spPr>
          <a:xfrm rot="10800000">
            <a:off x="2123862" y="3561734"/>
            <a:ext cx="215775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223;p30">
            <a:extLst>
              <a:ext uri="{FF2B5EF4-FFF2-40B4-BE49-F238E27FC236}">
                <a16:creationId xmlns:a16="http://schemas.microsoft.com/office/drawing/2014/main" id="{6BE5A98E-E1CD-46BE-3EF7-AECCFC050705}"/>
              </a:ext>
            </a:extLst>
          </p:cNvPr>
          <p:cNvGrpSpPr/>
          <p:nvPr/>
        </p:nvGrpSpPr>
        <p:grpSpPr>
          <a:xfrm>
            <a:off x="65313" y="1441320"/>
            <a:ext cx="1675368" cy="1519057"/>
            <a:chOff x="0" y="1671324"/>
            <a:chExt cx="7906200" cy="4050818"/>
          </a:xfrm>
        </p:grpSpPr>
        <p:sp>
          <p:nvSpPr>
            <p:cNvPr id="4" name="Google Shape;225;p30">
              <a:extLst>
                <a:ext uri="{FF2B5EF4-FFF2-40B4-BE49-F238E27FC236}">
                  <a16:creationId xmlns:a16="http://schemas.microsoft.com/office/drawing/2014/main" id="{613B7303-1C6F-EC0E-855C-AAB3F4988317}"/>
                </a:ext>
              </a:extLst>
            </p:cNvPr>
            <p:cNvSpPr txBox="1"/>
            <p:nvPr/>
          </p:nvSpPr>
          <p:spPr>
            <a:xfrm>
              <a:off x="0" y="167132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lang="en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ebsite Designs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" name="Google Shape;226;p30">
              <a:extLst>
                <a:ext uri="{FF2B5EF4-FFF2-40B4-BE49-F238E27FC236}">
                  <a16:creationId xmlns:a16="http://schemas.microsoft.com/office/drawing/2014/main" id="{85A8B9AA-6A26-F62B-6845-ECBFCC72AC01}"/>
                </a:ext>
              </a:extLst>
            </p:cNvPr>
            <p:cNvSpPr txBox="1"/>
            <p:nvPr/>
          </p:nvSpPr>
          <p:spPr>
            <a:xfrm>
              <a:off x="0" y="5090174"/>
              <a:ext cx="7906200" cy="6319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CSS website code</a:t>
              </a:r>
              <a:endParaRPr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Google Shape;227;p30">
              <a:extLst>
                <a:ext uri="{FF2B5EF4-FFF2-40B4-BE49-F238E27FC236}">
                  <a16:creationId xmlns:a16="http://schemas.microsoft.com/office/drawing/2014/main" id="{9418B204-47DE-7610-32E2-A0C2D6B43856}"/>
                </a:ext>
              </a:extLst>
            </p:cNvPr>
            <p:cNvSpPr txBox="1"/>
            <p:nvPr/>
          </p:nvSpPr>
          <p:spPr>
            <a:xfrm>
              <a:off x="0" y="3380748"/>
              <a:ext cx="7906200" cy="631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HTML website code</a:t>
              </a:r>
              <a:endParaRPr sz="9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D18F3E-65E6-21B7-F58D-EA7D10FC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72" y="-29346"/>
            <a:ext cx="3936804" cy="1796924"/>
          </a:xfrm>
          <a:prstGeom prst="rect">
            <a:avLst/>
          </a:prstGeom>
        </p:spPr>
      </p:pic>
      <p:grpSp>
        <p:nvGrpSpPr>
          <p:cNvPr id="442" name="Google Shape;442;p40"/>
          <p:cNvGrpSpPr/>
          <p:nvPr/>
        </p:nvGrpSpPr>
        <p:grpSpPr>
          <a:xfrm>
            <a:off x="8837175" y="-889048"/>
            <a:ext cx="1542992" cy="6565611"/>
            <a:chOff x="0" y="-38100"/>
            <a:chExt cx="812700" cy="3059607"/>
          </a:xfrm>
        </p:grpSpPr>
        <p:sp>
          <p:nvSpPr>
            <p:cNvPr id="443" name="Google Shape;443;p4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444" name="Google Shape;444;p4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0CB50B-0E0C-0707-3901-CA80F56DF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009" y="413043"/>
            <a:ext cx="2247879" cy="3338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AF7A49-00D0-145D-ABDE-922AF4FB8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091" y="1259833"/>
            <a:ext cx="2265538" cy="3164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55465B-D5F8-C772-9009-361C999BD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882" y="2104969"/>
            <a:ext cx="2238956" cy="3038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45" name="Google Shape;445;p4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3" name="Google Shape;441;p40">
            <a:extLst>
              <a:ext uri="{FF2B5EF4-FFF2-40B4-BE49-F238E27FC236}">
                <a16:creationId xmlns:a16="http://schemas.microsoft.com/office/drawing/2014/main" id="{745EFE9E-8D87-30DA-9907-E4E761420E83}"/>
              </a:ext>
            </a:extLst>
          </p:cNvPr>
          <p:cNvCxnSpPr>
            <a:cxnSpLocks/>
          </p:cNvCxnSpPr>
          <p:nvPr/>
        </p:nvCxnSpPr>
        <p:spPr>
          <a:xfrm flipV="1">
            <a:off x="1393369" y="1342066"/>
            <a:ext cx="0" cy="16861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9820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0"/>
          <p:cNvGrpSpPr/>
          <p:nvPr/>
        </p:nvGrpSpPr>
        <p:grpSpPr>
          <a:xfrm>
            <a:off x="8629650" y="-72330"/>
            <a:ext cx="1543052" cy="1615380"/>
            <a:chOff x="0" y="-38100"/>
            <a:chExt cx="812800" cy="850900"/>
          </a:xfrm>
        </p:grpSpPr>
        <p:sp>
          <p:nvSpPr>
            <p:cNvPr id="425" name="Google Shape;425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>
              <a:noFill/>
            </a:ln>
          </p:spPr>
        </p:sp>
        <p:sp>
          <p:nvSpPr>
            <p:cNvPr id="426" name="Google Shape;42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4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7" name="Google Shape;441;p40">
            <a:extLst>
              <a:ext uri="{FF2B5EF4-FFF2-40B4-BE49-F238E27FC236}">
                <a16:creationId xmlns:a16="http://schemas.microsoft.com/office/drawing/2014/main" id="{9000632D-E8F2-72A2-07BE-C29B0C57439C}"/>
              </a:ext>
            </a:extLst>
          </p:cNvPr>
          <p:cNvCxnSpPr>
            <a:cxnSpLocks/>
          </p:cNvCxnSpPr>
          <p:nvPr/>
        </p:nvCxnSpPr>
        <p:spPr>
          <a:xfrm flipV="1">
            <a:off x="1393369" y="1342066"/>
            <a:ext cx="0" cy="16861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2" name="Google Shape;442;p40"/>
          <p:cNvGrpSpPr/>
          <p:nvPr/>
        </p:nvGrpSpPr>
        <p:grpSpPr>
          <a:xfrm>
            <a:off x="8837175" y="-889048"/>
            <a:ext cx="1542992" cy="6565611"/>
            <a:chOff x="0" y="-38100"/>
            <a:chExt cx="812700" cy="3059607"/>
          </a:xfrm>
        </p:grpSpPr>
        <p:sp>
          <p:nvSpPr>
            <p:cNvPr id="443" name="Google Shape;443;p4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444" name="Google Shape;444;p4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49CAE-8F9E-534C-E796-098BC367C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2" t="6197" r="5074" b="6412"/>
          <a:stretch/>
        </p:blipFill>
        <p:spPr>
          <a:xfrm>
            <a:off x="7513675" y="-2424"/>
            <a:ext cx="1613506" cy="2052680"/>
          </a:xfrm>
          <a:prstGeom prst="rect">
            <a:avLst/>
          </a:prstGeom>
        </p:spPr>
      </p:pic>
      <p:grpSp>
        <p:nvGrpSpPr>
          <p:cNvPr id="2" name="Google Shape;223;p30">
            <a:extLst>
              <a:ext uri="{FF2B5EF4-FFF2-40B4-BE49-F238E27FC236}">
                <a16:creationId xmlns:a16="http://schemas.microsoft.com/office/drawing/2014/main" id="{8E1A9693-8D25-12D3-568E-5216A3916AC9}"/>
              </a:ext>
            </a:extLst>
          </p:cNvPr>
          <p:cNvGrpSpPr/>
          <p:nvPr/>
        </p:nvGrpSpPr>
        <p:grpSpPr>
          <a:xfrm>
            <a:off x="65313" y="1441320"/>
            <a:ext cx="1675368" cy="1519057"/>
            <a:chOff x="0" y="1671324"/>
            <a:chExt cx="7906200" cy="4050818"/>
          </a:xfrm>
        </p:grpSpPr>
        <p:sp>
          <p:nvSpPr>
            <p:cNvPr id="3" name="Google Shape;225;p30">
              <a:extLst>
                <a:ext uri="{FF2B5EF4-FFF2-40B4-BE49-F238E27FC236}">
                  <a16:creationId xmlns:a16="http://schemas.microsoft.com/office/drawing/2014/main" id="{1EAFBAD2-6EF5-C71F-EF93-7579896E6CEA}"/>
                </a:ext>
              </a:extLst>
            </p:cNvPr>
            <p:cNvSpPr txBox="1"/>
            <p:nvPr/>
          </p:nvSpPr>
          <p:spPr>
            <a:xfrm>
              <a:off x="0" y="1671324"/>
              <a:ext cx="7906200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lang="en" sz="11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ebsite Designs</a:t>
              </a:r>
              <a:endParaRPr sz="9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" name="Google Shape;226;p30">
              <a:extLst>
                <a:ext uri="{FF2B5EF4-FFF2-40B4-BE49-F238E27FC236}">
                  <a16:creationId xmlns:a16="http://schemas.microsoft.com/office/drawing/2014/main" id="{B4493711-3204-DA84-DB1F-8BC6D6EE7A86}"/>
                </a:ext>
              </a:extLst>
            </p:cNvPr>
            <p:cNvSpPr txBox="1"/>
            <p:nvPr/>
          </p:nvSpPr>
          <p:spPr>
            <a:xfrm>
              <a:off x="0" y="5090174"/>
              <a:ext cx="7906200" cy="6319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CSS website code</a:t>
              </a:r>
              <a:endParaRPr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" name="Google Shape;227;p30">
              <a:extLst>
                <a:ext uri="{FF2B5EF4-FFF2-40B4-BE49-F238E27FC236}">
                  <a16:creationId xmlns:a16="http://schemas.microsoft.com/office/drawing/2014/main" id="{8BC4D612-5B4C-AFC8-ADCD-8378BA9FE731}"/>
                </a:ext>
              </a:extLst>
            </p:cNvPr>
            <p:cNvSpPr txBox="1"/>
            <p:nvPr/>
          </p:nvSpPr>
          <p:spPr>
            <a:xfrm>
              <a:off x="0" y="3380748"/>
              <a:ext cx="7906200" cy="631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HTML website code</a:t>
              </a:r>
              <a:endParaRPr sz="9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" name="Google Shape;445;p40">
            <a:extLst>
              <a:ext uri="{FF2B5EF4-FFF2-40B4-BE49-F238E27FC236}">
                <a16:creationId xmlns:a16="http://schemas.microsoft.com/office/drawing/2014/main" id="{ACF2B539-826C-9C80-D62A-29C4FB9C7CE5}"/>
              </a:ext>
            </a:extLst>
          </p:cNvPr>
          <p:cNvSpPr txBox="1"/>
          <p:nvPr/>
        </p:nvSpPr>
        <p:spPr>
          <a:xfrm rot="5400000">
            <a:off x="8715081" y="26703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2EB8C8-60AF-5D37-16A8-A77B448B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872" y="519703"/>
            <a:ext cx="2117300" cy="3166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951DBF-B57D-BAEF-843D-F3D7112EF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342" y="1199047"/>
            <a:ext cx="2149490" cy="3160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Google Shape;433;p40">
            <a:extLst>
              <a:ext uri="{FF2B5EF4-FFF2-40B4-BE49-F238E27FC236}">
                <a16:creationId xmlns:a16="http://schemas.microsoft.com/office/drawing/2014/main" id="{DB2B29B9-547C-E256-5D6B-C3F51EDE507A}"/>
              </a:ext>
            </a:extLst>
          </p:cNvPr>
          <p:cNvSpPr txBox="1"/>
          <p:nvPr/>
        </p:nvSpPr>
        <p:spPr>
          <a:xfrm>
            <a:off x="849733" y="-72330"/>
            <a:ext cx="35379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pen Sans"/>
                <a:ea typeface="Open Sans"/>
                <a:cs typeface="Open Sans"/>
                <a:sym typeface="Open Sans"/>
              </a:rPr>
              <a:t>CSS website code</a:t>
            </a:r>
            <a:endParaRPr sz="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9D6E5C-084E-64F6-B43E-61BBBCB93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827" y="1997201"/>
            <a:ext cx="1966818" cy="3166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582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219</Words>
  <Application>Microsoft Office PowerPoint</Application>
  <PresentationFormat>On-screen Show (16:9)</PresentationFormat>
  <Paragraphs>56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Open Sans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XEON STORE</dc:creator>
  <cp:lastModifiedBy>Ahmed Ahmed</cp:lastModifiedBy>
  <cp:revision>6</cp:revision>
  <dcterms:modified xsi:type="dcterms:W3CDTF">2024-05-31T09:37:59Z</dcterms:modified>
</cp:coreProperties>
</file>